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14074-8E0B-456B-B696-58280D093F3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B7F8D-982D-4C2B-A230-C0D683AE3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1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B7F8D-982D-4C2B-A230-C0D683AE31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09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B7F8D-982D-4C2B-A230-C0D683AE31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3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2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2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765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95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509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1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3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4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3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8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2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17467-269B-452B-93F6-4819773853D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46852C-C7D9-4975-9BF1-7293BAA4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4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ntoenexpansion.wordpress.com/2016/03/14/modelo-de-madurez-para-recursos-humano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3FBC-75D4-4EA3-AC67-62FBE1CE47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SALES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2E04A-A8AF-4578-B202-C23ADCBFA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 dirty="0"/>
              <a:t>GROUP-8 :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NAKRANI DEEP DINESHCHANDRA   CS-19162171022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PANCHOLI VIDHAN RAJUL		CS-19162171024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/>
              <a:t>PANCHAL HARSH			CS-19162171023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63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33E69-25CC-42AE-8090-0B886F6C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201623" cy="901148"/>
          </a:xfrm>
        </p:spPr>
        <p:txBody>
          <a:bodyPr/>
          <a:lstStyle/>
          <a:p>
            <a:pPr algn="ctr"/>
            <a:r>
              <a:rPr lang="en-US" b="1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83E5C-F6C4-4C6E-A46D-F24F18E4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783"/>
            <a:ext cx="8596668" cy="4318579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IS SALES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process of planning, directing, and controlling of personal selling, including recruiting, selecting, equipping, assigning, supervising, paying, and motivating the personal sales force.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9D36D-1005-404C-9FF9-1DAEEDA74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7280810" y="2520918"/>
            <a:ext cx="4132339" cy="2722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1541-5765-4124-852C-B9724313868A}"/>
              </a:ext>
            </a:extLst>
          </p:cNvPr>
          <p:cNvSpPr txBox="1"/>
          <p:nvPr/>
        </p:nvSpPr>
        <p:spPr>
          <a:xfrm rot="10800000" flipV="1">
            <a:off x="5682664" y="9102382"/>
            <a:ext cx="319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alentoenexpansion.wordpress.com/2016/03/14/modelo-de-madurez-para-recursos-humano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415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BE92-7710-4586-BF80-7FA7AFCC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5EC1-DCAF-4D40-BB0E-F6034D42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0505"/>
            <a:ext cx="8596668" cy="4490858"/>
          </a:xfrm>
        </p:spPr>
        <p:txBody>
          <a:bodyPr/>
          <a:lstStyle/>
          <a:p>
            <a:r>
              <a:rPr lang="en-US" dirty="0"/>
              <a:t>When you run the code you will see the following output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7EED7-5CF4-4F1C-8896-A518A09EE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6" t="17240" r="22201" b="19221"/>
          <a:stretch/>
        </p:blipFill>
        <p:spPr>
          <a:xfrm>
            <a:off x="1089197" y="1930399"/>
            <a:ext cx="6994629" cy="46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C29313-A7A3-416C-982D-3BB52A90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44983-4917-4687-A0EB-FC3A4691A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8302"/>
            <a:ext cx="8596668" cy="59365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you press number 1, it will open record function and will add a record of stock.</a:t>
            </a:r>
          </a:p>
          <a:p>
            <a:pPr marL="800100" lvl="1" indent="-400050">
              <a:buFont typeface="+mj-lt"/>
              <a:buAutoNum type="romanUcPeriod"/>
            </a:pPr>
            <a:r>
              <a:rPr lang="en-US" dirty="0"/>
              <a:t>Item number</a:t>
            </a:r>
          </a:p>
          <a:p>
            <a:pPr marL="800100" lvl="1" indent="-400050">
              <a:buFont typeface="+mj-lt"/>
              <a:buAutoNum type="romanUcPeriod"/>
            </a:pPr>
            <a:r>
              <a:rPr lang="en-US" dirty="0"/>
              <a:t>Item name</a:t>
            </a:r>
          </a:p>
          <a:p>
            <a:pPr marL="800100" lvl="1" indent="-400050">
              <a:buFont typeface="+mj-lt"/>
              <a:buAutoNum type="romanUcPeriod"/>
            </a:pPr>
            <a:r>
              <a:rPr lang="en-US" dirty="0"/>
              <a:t>Stock</a:t>
            </a:r>
          </a:p>
          <a:p>
            <a:pPr marL="800100" lvl="1" indent="-400050">
              <a:buFont typeface="+mj-lt"/>
              <a:buAutoNum type="romanUcPeriod"/>
            </a:pPr>
            <a:r>
              <a:rPr lang="en-US" dirty="0"/>
              <a:t>Item Price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D776C-69A0-4585-AD49-FF46AFCD5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7420" r="22231" b="18548"/>
          <a:stretch/>
        </p:blipFill>
        <p:spPr>
          <a:xfrm>
            <a:off x="189594" y="2840111"/>
            <a:ext cx="5716291" cy="3822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F1E158-3A21-49F5-933A-2BEE8D48E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r="36538" b="15880"/>
          <a:stretch/>
        </p:blipFill>
        <p:spPr>
          <a:xfrm>
            <a:off x="5905885" y="2425896"/>
            <a:ext cx="5906406" cy="38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9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F02387-87B7-4EE7-83C0-17DEEA195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47115"/>
            <a:ext cx="8596668" cy="50643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you press 2 it will display all the record you have entered till now and the code with output is shown below.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6FDA7E-1F1B-45E5-802D-9E0777E6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702" r="22116" b="18548"/>
          <a:stretch/>
        </p:blipFill>
        <p:spPr>
          <a:xfrm>
            <a:off x="123217" y="1726808"/>
            <a:ext cx="5045333" cy="3404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6B681-28AB-4D0D-990E-D4BA6800B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" t="25167" r="50000" b="21422"/>
          <a:stretch/>
        </p:blipFill>
        <p:spPr>
          <a:xfrm>
            <a:off x="5168550" y="1726807"/>
            <a:ext cx="6346745" cy="41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3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27416-4966-40EF-829B-A4031322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33047"/>
            <a:ext cx="8596668" cy="5408316"/>
          </a:xfrm>
        </p:spPr>
        <p:txBody>
          <a:bodyPr/>
          <a:lstStyle/>
          <a:p>
            <a:r>
              <a:rPr lang="en-US" dirty="0"/>
              <a:t>When you press 3 it will ask you for the item number an if number matches to the </a:t>
            </a:r>
            <a:r>
              <a:rPr lang="en-US" dirty="0" err="1"/>
              <a:t>enterd</a:t>
            </a:r>
            <a:r>
              <a:rPr lang="en-US" dirty="0"/>
              <a:t> item it will delete its record.</a:t>
            </a:r>
          </a:p>
          <a:p>
            <a:r>
              <a:rPr lang="en-US" dirty="0"/>
              <a:t>Here a temporary file is used to delete a record.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0B0BA-E391-4A7B-9354-0893E74BB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4753" r="22577" b="21099"/>
          <a:stretch/>
        </p:blipFill>
        <p:spPr>
          <a:xfrm>
            <a:off x="522603" y="2367406"/>
            <a:ext cx="5145082" cy="3414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78597-36CF-4246-B1AC-DC6A0F1B6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26861" r="39308" b="22037"/>
          <a:stretch/>
        </p:blipFill>
        <p:spPr>
          <a:xfrm>
            <a:off x="6446088" y="1242519"/>
            <a:ext cx="5561034" cy="2843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EB3F4-A9C6-4993-A6BE-02722C85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 t="41431" r="50847" b="21628"/>
          <a:stretch/>
        </p:blipFill>
        <p:spPr>
          <a:xfrm>
            <a:off x="6446088" y="4085840"/>
            <a:ext cx="5561034" cy="25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1CD90-E030-458C-AA01-147915708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22031"/>
            <a:ext cx="8596668" cy="5619331"/>
          </a:xfrm>
        </p:spPr>
        <p:txBody>
          <a:bodyPr/>
          <a:lstStyle/>
          <a:p>
            <a:r>
              <a:rPr lang="en-US" dirty="0"/>
              <a:t>When you press 4, you have to enter the item number and it will show the following options</a:t>
            </a:r>
          </a:p>
          <a:p>
            <a:pPr lvl="1"/>
            <a:r>
              <a:rPr lang="en-US" dirty="0"/>
              <a:t>Change the item no.</a:t>
            </a:r>
          </a:p>
          <a:p>
            <a:pPr lvl="1"/>
            <a:r>
              <a:rPr lang="en-US" dirty="0"/>
              <a:t>Change name</a:t>
            </a:r>
          </a:p>
          <a:p>
            <a:pPr lvl="1"/>
            <a:r>
              <a:rPr lang="en-US" dirty="0"/>
              <a:t>Change no. of stock</a:t>
            </a:r>
          </a:p>
          <a:p>
            <a:pPr lvl="1"/>
            <a:r>
              <a:rPr lang="en-US" dirty="0"/>
              <a:t>Change price of the item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63E0C-8A82-4568-8FC7-689935D98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18857" r="19346" b="18022"/>
          <a:stretch/>
        </p:blipFill>
        <p:spPr>
          <a:xfrm>
            <a:off x="677334" y="2855742"/>
            <a:ext cx="5211947" cy="34107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3AFA5-5B3C-4ADC-94F9-E9061207C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 t="27888" r="53097" b="11888"/>
          <a:stretch/>
        </p:blipFill>
        <p:spPr>
          <a:xfrm>
            <a:off x="5479170" y="816638"/>
            <a:ext cx="3484098" cy="2759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E6520-7640-4A96-A188-932003B50C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3" t="14547" r="50000" b="12347"/>
          <a:stretch/>
        </p:blipFill>
        <p:spPr>
          <a:xfrm>
            <a:off x="8553157" y="1789637"/>
            <a:ext cx="3484098" cy="3573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11398A-88AE-4161-BF28-0D7A95F42C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8" r="55577" b="54259"/>
          <a:stretch/>
        </p:blipFill>
        <p:spPr>
          <a:xfrm>
            <a:off x="7523296" y="5248663"/>
            <a:ext cx="4124178" cy="15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1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62519-0ED3-484C-BB8F-00D29CEAD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5083"/>
            <a:ext cx="9451404" cy="65133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sz="66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US" sz="6600" dirty="0"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955382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231</TotalTime>
  <Words>226</Words>
  <Application>Microsoft Office PowerPoint</Application>
  <PresentationFormat>Widescreen</PresentationFormat>
  <Paragraphs>30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Trebuchet MS</vt:lpstr>
      <vt:lpstr>Wingdings</vt:lpstr>
      <vt:lpstr>Wingdings 3</vt:lpstr>
      <vt:lpstr>Facet</vt:lpstr>
      <vt:lpstr>SALES MANAGEMENT SYSTEM</vt:lpstr>
      <vt:lpstr>INTRODUCTION</vt:lpstr>
      <vt:lpstr>IMPLEMENTATION OF CODE</vt:lpstr>
      <vt:lpstr>              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MANAGEMENT SYSTEM</dc:title>
  <dc:creator>Vidhan Pancholi</dc:creator>
  <cp:lastModifiedBy>deep nakrani</cp:lastModifiedBy>
  <cp:revision>18</cp:revision>
  <dcterms:created xsi:type="dcterms:W3CDTF">2020-03-27T17:13:04Z</dcterms:created>
  <dcterms:modified xsi:type="dcterms:W3CDTF">2020-03-28T08:13:05Z</dcterms:modified>
</cp:coreProperties>
</file>